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"/>
  </p:notesMasterIdLst>
  <p:sldIdLst>
    <p:sldId id="256" r:id="rId2"/>
    <p:sldId id="257" r:id="rId3"/>
    <p:sldId id="258" r:id="rId4"/>
    <p:sldId id="259" r:id="rId5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63C7F"/>
    <a:srgbClr val="CC39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3" autoAdjust="0"/>
    <p:restoredTop sz="94694" autoAdjust="0"/>
  </p:normalViewPr>
  <p:slideViewPr>
    <p:cSldViewPr snapToGrid="0" snapToObjects="1">
      <p:cViewPr varScale="1">
        <p:scale>
          <a:sx n="98" d="100"/>
          <a:sy n="98" d="100"/>
        </p:scale>
        <p:origin x="437" y="8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C1CCF-B725-44A7-AA57-5E433BD85C9F}" type="datetimeFigureOut">
              <a:rPr lang="en-US" smtClean="0"/>
              <a:t>10/27/2022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BDFEC3-8487-43E8-A154-7C12CBC1FF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7097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</a:t>
            </a:r>
            <a:r>
              <a:rPr lang="en-US" baseline="0" dirty="0"/>
              <a:t> is a note</a:t>
            </a:r>
          </a:p>
          <a:p>
            <a:endParaRPr lang="en-US" baseline="0" dirty="0"/>
          </a:p>
          <a:p>
            <a:r>
              <a:rPr lang="en-US" baseline="0" dirty="0"/>
              <a:t>With another paragraph.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3191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</a:t>
            </a:r>
            <a:r>
              <a:rPr lang="en-US" baseline="0" dirty="0"/>
              <a:t> speaker note on </a:t>
            </a:r>
            <a:r>
              <a:rPr lang="en-US" baseline="0"/>
              <a:t>this slide too.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9000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>
            <a:normAutofit/>
          </a:bodyPr>
          <a:lstStyle>
            <a:lvl1pPr algn="ctr"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>
            <a:norm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10/27/2022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01E54D-5D23-74B1-32ED-56784B0DA384}"/>
              </a:ext>
            </a:extLst>
          </p:cNvPr>
          <p:cNvSpPr txBox="1"/>
          <p:nvPr userDrawn="1"/>
        </p:nvSpPr>
        <p:spPr>
          <a:xfrm>
            <a:off x="7351393" y="4868675"/>
            <a:ext cx="17049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chemeClr val="bg1"/>
                </a:solidFill>
              </a:rPr>
              <a:t>METACOGNITION 1 - 232</a:t>
            </a:r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10/27/2022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52CF7F-170C-77B5-1392-3766ED938862}"/>
              </a:ext>
            </a:extLst>
          </p:cNvPr>
          <p:cNvSpPr txBox="1"/>
          <p:nvPr userDrawn="1"/>
        </p:nvSpPr>
        <p:spPr>
          <a:xfrm>
            <a:off x="7534275" y="4868675"/>
            <a:ext cx="17049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rgbClr val="002060"/>
                </a:solidFill>
              </a:rPr>
              <a:t>METACOGNITION 1 - 232</a:t>
            </a:r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10/27/2022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3A2D8B-9F33-8925-D52F-A707C6E1B74C}"/>
              </a:ext>
            </a:extLst>
          </p:cNvPr>
          <p:cNvSpPr txBox="1"/>
          <p:nvPr userDrawn="1"/>
        </p:nvSpPr>
        <p:spPr>
          <a:xfrm>
            <a:off x="7534275" y="4868675"/>
            <a:ext cx="17049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rgbClr val="002060"/>
                </a:solidFill>
              </a:rPr>
              <a:t>METACOGNITION 1 - 232</a:t>
            </a:r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225545"/>
          </a:xfrm>
        </p:spPr>
        <p:txBody>
          <a:bodyPr anchor="ctr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10/27/2022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1FE277-27ED-2850-601B-8B00E33C0360}"/>
              </a:ext>
            </a:extLst>
          </p:cNvPr>
          <p:cNvSpPr txBox="1"/>
          <p:nvPr userDrawn="1"/>
        </p:nvSpPr>
        <p:spPr>
          <a:xfrm>
            <a:off x="7534275" y="4868675"/>
            <a:ext cx="17049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rgbClr val="002060"/>
                </a:solidFill>
              </a:rPr>
              <a:t>METACOGNITION 1 - 232</a:t>
            </a:r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2313" y="1706627"/>
            <a:ext cx="7772400" cy="1021556"/>
          </a:xfrm>
        </p:spPr>
        <p:txBody>
          <a:bodyPr anchor="t">
            <a:noAutofit/>
          </a:bodyPr>
          <a:lstStyle>
            <a:lvl1pPr algn="ctr">
              <a:defRPr sz="4400" b="1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766187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10/27/2022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C42FD8-3B95-BFB5-421E-9EDFE4161A1B}"/>
              </a:ext>
            </a:extLst>
          </p:cNvPr>
          <p:cNvSpPr txBox="1"/>
          <p:nvPr userDrawn="1"/>
        </p:nvSpPr>
        <p:spPr>
          <a:xfrm>
            <a:off x="7534275" y="4868675"/>
            <a:ext cx="17049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rgbClr val="002060"/>
                </a:solidFill>
              </a:rPr>
              <a:t>METACOGNITION 1 - 232</a:t>
            </a:r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225545"/>
          </a:xfrm>
        </p:spPr>
        <p:txBody>
          <a:bodyPr anchor="ctr">
            <a:normAutofit/>
          </a:bodyPr>
          <a:lstStyle>
            <a:lvl1pPr>
              <a:defRPr sz="18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225545"/>
          </a:xfrm>
        </p:spPr>
        <p:txBody>
          <a:bodyPr anchor="ctr">
            <a:normAutofit/>
          </a:bodyPr>
          <a:lstStyle>
            <a:lvl1pPr>
              <a:defRPr sz="18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10/27/2022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48C380-AFF1-9984-DD46-5C68F70AD0EF}"/>
              </a:ext>
            </a:extLst>
          </p:cNvPr>
          <p:cNvSpPr txBox="1"/>
          <p:nvPr userDrawn="1"/>
        </p:nvSpPr>
        <p:spPr>
          <a:xfrm>
            <a:off x="7534275" y="4868675"/>
            <a:ext cx="17049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rgbClr val="163C7F"/>
                </a:solidFill>
              </a:rPr>
              <a:t>METACOGNITION 1 - 232</a:t>
            </a:r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 anchor="ctr">
            <a:normAutofit/>
          </a:bodyPr>
          <a:lstStyle>
            <a:lvl1pPr>
              <a:defRPr sz="14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 anchor="ctr">
            <a:normAutofit/>
          </a:bodyPr>
          <a:lstStyle>
            <a:lvl1pPr>
              <a:defRPr sz="14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10/27/2022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A3544B-4F7F-41E5-EBDE-DE26C576BBCD}"/>
              </a:ext>
            </a:extLst>
          </p:cNvPr>
          <p:cNvSpPr txBox="1"/>
          <p:nvPr userDrawn="1"/>
        </p:nvSpPr>
        <p:spPr>
          <a:xfrm>
            <a:off x="7534275" y="4868675"/>
            <a:ext cx="17049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rgbClr val="002060"/>
                </a:solidFill>
              </a:rPr>
              <a:t>METACOGNITION 1 - 232</a:t>
            </a:r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10/27/2022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030D55-6E93-913D-611D-2CF959F5FB24}"/>
              </a:ext>
            </a:extLst>
          </p:cNvPr>
          <p:cNvSpPr txBox="1"/>
          <p:nvPr userDrawn="1"/>
        </p:nvSpPr>
        <p:spPr>
          <a:xfrm>
            <a:off x="7534275" y="4868675"/>
            <a:ext cx="17049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rgbClr val="002060"/>
                </a:solidFill>
              </a:rPr>
              <a:t>METACOGNITION 1 - 232</a:t>
            </a:r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10/27/2022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4D9B87-A439-76CF-A76A-6601F00C3880}"/>
              </a:ext>
            </a:extLst>
          </p:cNvPr>
          <p:cNvSpPr txBox="1"/>
          <p:nvPr userDrawn="1"/>
        </p:nvSpPr>
        <p:spPr>
          <a:xfrm>
            <a:off x="7534275" y="4868675"/>
            <a:ext cx="17049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rgbClr val="CC393F"/>
                </a:solidFill>
              </a:rPr>
              <a:t>METACOGNITION 1 - 232</a:t>
            </a:r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 anchor="ctr"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10/27/2022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B78B138-0FCA-D1D5-B52F-A1F5607D9A17}"/>
              </a:ext>
            </a:extLst>
          </p:cNvPr>
          <p:cNvSpPr txBox="1"/>
          <p:nvPr userDrawn="1"/>
        </p:nvSpPr>
        <p:spPr>
          <a:xfrm>
            <a:off x="7534275" y="4868675"/>
            <a:ext cx="17049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rgbClr val="002060"/>
                </a:solidFill>
              </a:rPr>
              <a:t>METACOGNITION 1 - 232</a:t>
            </a:r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10/27/2022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CB7E6A-C4CD-B13F-42FB-EF5D860E0330}"/>
              </a:ext>
            </a:extLst>
          </p:cNvPr>
          <p:cNvSpPr txBox="1"/>
          <p:nvPr userDrawn="1"/>
        </p:nvSpPr>
        <p:spPr>
          <a:xfrm>
            <a:off x="7534275" y="4868675"/>
            <a:ext cx="17049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rgbClr val="002060"/>
                </a:solidFill>
              </a:rPr>
              <a:t>METACOGNITION 1 - 232</a:t>
            </a:r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10/27/2022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4869656"/>
            <a:ext cx="32385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342900" rtl="0" eaLnBrk="1" latinLnBrk="0" hangingPunct="1">
        <a:spcBef>
          <a:spcPct val="0"/>
        </a:spcBef>
        <a:buNone/>
        <a:defRPr sz="3300" b="1" kern="1200">
          <a:solidFill>
            <a:srgbClr val="002060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3429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342900" algn="l" defTabSz="3429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1028700" indent="-342900" algn="l" defTabSz="3429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342900" algn="l" defTabSz="3429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4pPr>
      <a:lvl5pPr marL="1714500" indent="-342900" algn="l" defTabSz="3429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5pPr>
      <a:lvl6pPr marL="2057400" indent="-34290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400300" indent="-34290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743200" indent="-34290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086100" indent="-34290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Presentation Subtitle</a:t>
            </a:r>
          </a:p>
        </p:txBody>
      </p:sp>
    </p:spTree>
    <p:extLst>
      <p:ext uri="{BB962C8B-B14F-4D97-AF65-F5344CB8AC3E}">
        <p14:creationId xmlns:p14="http://schemas.microsoft.com/office/powerpoint/2010/main" val="3926690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Hello</a:t>
            </a:r>
            <a:r>
              <a:rPr lang="en-US"/>
              <a:t>, world.</a:t>
            </a:r>
          </a:p>
        </p:txBody>
      </p:sp>
    </p:spTree>
    <p:extLst>
      <p:ext uri="{BB962C8B-B14F-4D97-AF65-F5344CB8AC3E}">
        <p14:creationId xmlns:p14="http://schemas.microsoft.com/office/powerpoint/2010/main" val="5727074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Section header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 explanatory text</a:t>
            </a:r>
          </a:p>
        </p:txBody>
      </p:sp>
    </p:spTree>
    <p:extLst>
      <p:ext uri="{BB962C8B-B14F-4D97-AF65-F5344CB8AC3E}">
        <p14:creationId xmlns:p14="http://schemas.microsoft.com/office/powerpoint/2010/main" val="39967815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Title for Two-Content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Some content on </a:t>
            </a:r>
            <a:r>
              <a:rPr lang="en-US"/>
              <a:t>the left.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Some content on the right.</a:t>
            </a:r>
          </a:p>
        </p:txBody>
      </p:sp>
    </p:spTree>
    <p:extLst>
      <p:ext uri="{BB962C8B-B14F-4D97-AF65-F5344CB8AC3E}">
        <p14:creationId xmlns:p14="http://schemas.microsoft.com/office/powerpoint/2010/main" val="13246211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</TotalTime>
  <Words>49</Words>
  <Application>Microsoft Office PowerPoint</Application>
  <PresentationFormat>On-screen Show (16:9)</PresentationFormat>
  <Paragraphs>15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dc:creator>Jesse Rosenthal</dc:creator>
  <cp:lastModifiedBy>Curley, Taylor (US)</cp:lastModifiedBy>
  <cp:revision>21</cp:revision>
  <dcterms:created xsi:type="dcterms:W3CDTF">2017-06-05T14:10:58Z</dcterms:created>
  <dcterms:modified xsi:type="dcterms:W3CDTF">2022-10-27T16:18:39Z</dcterms:modified>
</cp:coreProperties>
</file>